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5D4-4299-457D-8971-CA85719D29E9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6F8B3E-C394-48A7-AC0E-A0FFC20D26F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5D4-4299-457D-8971-CA85719D29E9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8B3E-C394-48A7-AC0E-A0FFC20D2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5D4-4299-457D-8971-CA85719D29E9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8B3E-C394-48A7-AC0E-A0FFC20D2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5D4-4299-457D-8971-CA85719D29E9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6F8B3E-C394-48A7-AC0E-A0FFC20D26F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5D4-4299-457D-8971-CA85719D29E9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6F8B3E-C394-48A7-AC0E-A0FFC20D26F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5D4-4299-457D-8971-CA85719D29E9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6F8B3E-C394-48A7-AC0E-A0FFC20D26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5D4-4299-457D-8971-CA85719D29E9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6F8B3E-C394-48A7-AC0E-A0FFC20D26F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5D4-4299-457D-8971-CA85719D29E9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6F8B3E-C394-48A7-AC0E-A0FFC20D26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5D4-4299-457D-8971-CA85719D29E9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6F8B3E-C394-48A7-AC0E-A0FFC20D26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5D4-4299-457D-8971-CA85719D29E9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6F8B3E-C394-48A7-AC0E-A0FFC20D26F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5D4-4299-457D-8971-CA85719D29E9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6F8B3E-C394-48A7-AC0E-A0FFC20D26F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2CD75D4-4299-457D-8971-CA85719D29E9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D6F8B3E-C394-48A7-AC0E-A0FFC20D26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Basics of AP Classes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AP Classes benefit students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02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304800"/>
            <a:ext cx="67818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AP Classes are:</a:t>
            </a:r>
          </a:p>
          <a:p>
            <a:pPr lvl="1"/>
            <a:r>
              <a:rPr lang="en-US" sz="3400" dirty="0" smtClean="0"/>
              <a:t>Equivalent to entry-level college classes.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3400" dirty="0" smtClean="0"/>
              <a:t>Standardized across the world.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3400" dirty="0" smtClean="0"/>
              <a:t>Known for their rigor of curriculum.</a:t>
            </a: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486400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are AP Classes?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685801"/>
            <a:ext cx="7086600" cy="365759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Teachers are often </a:t>
            </a:r>
            <a:r>
              <a:rPr lang="en-US" sz="3000" dirty="0" smtClean="0"/>
              <a:t>have more content-area learning and experience.</a:t>
            </a:r>
          </a:p>
          <a:p>
            <a:endParaRPr lang="en-US" sz="2000" dirty="0"/>
          </a:p>
          <a:p>
            <a:r>
              <a:rPr lang="en-US" sz="3000" dirty="0" smtClean="0"/>
              <a:t>Classes teach the skills needed to be successful in college.</a:t>
            </a:r>
          </a:p>
          <a:p>
            <a:endParaRPr lang="en-US" sz="2000" dirty="0" smtClean="0"/>
          </a:p>
          <a:p>
            <a:r>
              <a:rPr lang="en-US" sz="3200" dirty="0" smtClean="0"/>
              <a:t>Students gain academic credibility and flexibility for college.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334000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are some benefits of the AP Program?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2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685801"/>
            <a:ext cx="7239000" cy="36575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Increased workload.</a:t>
            </a:r>
            <a:endParaRPr lang="en-US" sz="3000" dirty="0" smtClean="0"/>
          </a:p>
          <a:p>
            <a:endParaRPr lang="en-US" sz="2000" dirty="0"/>
          </a:p>
          <a:p>
            <a:r>
              <a:rPr lang="en-US" sz="3000" dirty="0" smtClean="0"/>
              <a:t>Faster pace needed to finish the curriculum.</a:t>
            </a:r>
          </a:p>
          <a:p>
            <a:endParaRPr lang="en-US" sz="2000" dirty="0" smtClean="0"/>
          </a:p>
          <a:p>
            <a:r>
              <a:rPr lang="en-US" sz="3200" dirty="0" smtClean="0"/>
              <a:t>Students must learn to take responsibility for their own learning.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334000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are some challenges of taking AP classes?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7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685801"/>
            <a:ext cx="7239000" cy="365759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We work every day, and class moves quickly.</a:t>
            </a:r>
            <a:endParaRPr lang="en-US" sz="3000" dirty="0" smtClean="0"/>
          </a:p>
          <a:p>
            <a:endParaRPr lang="en-US" sz="2000" dirty="0"/>
          </a:p>
          <a:p>
            <a:r>
              <a:rPr lang="en-US" sz="3000" dirty="0" smtClean="0"/>
              <a:t>Classes emphasize higher-level thinking and analysis.</a:t>
            </a:r>
          </a:p>
          <a:p>
            <a:endParaRPr lang="en-US" sz="2000" dirty="0" smtClean="0"/>
          </a:p>
          <a:p>
            <a:r>
              <a:rPr lang="en-US" sz="3200" dirty="0" smtClean="0"/>
              <a:t>Students are responsible for their own work, make-ups, projects, etc.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334000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is it like to take an AP class?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91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304800"/>
            <a:ext cx="70866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Students gain credits for entry-level classes.</a:t>
            </a:r>
          </a:p>
          <a:p>
            <a:endParaRPr lang="en-US" sz="2000" dirty="0"/>
          </a:p>
          <a:p>
            <a:r>
              <a:rPr lang="en-US" sz="3600" dirty="0" smtClean="0"/>
              <a:t>Students save money on tuition or can take other classes.</a:t>
            </a:r>
          </a:p>
          <a:p>
            <a:endParaRPr lang="en-US" sz="2000" dirty="0"/>
          </a:p>
          <a:p>
            <a:r>
              <a:rPr lang="en-US" sz="3600" dirty="0"/>
              <a:t>Colleges have a way to compare you to other students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5562600"/>
            <a:ext cx="775716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are benefits to taking AP Tests?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1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36</TotalTime>
  <Words>184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Basics of AP Classes</vt:lpstr>
      <vt:lpstr>What are AP Classes?</vt:lpstr>
      <vt:lpstr>What are some benefits of the AP Program?</vt:lpstr>
      <vt:lpstr>What are some challenges of taking AP classes?</vt:lpstr>
      <vt:lpstr>What is it like to take an AP class?</vt:lpstr>
      <vt:lpstr>What are benefits to taking AP Tests?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AP Classes</dc:title>
  <dc:creator>Administrator</dc:creator>
  <cp:lastModifiedBy>Administrator</cp:lastModifiedBy>
  <cp:revision>5</cp:revision>
  <dcterms:created xsi:type="dcterms:W3CDTF">2017-07-31T02:31:06Z</dcterms:created>
  <dcterms:modified xsi:type="dcterms:W3CDTF">2017-07-31T03:07:44Z</dcterms:modified>
</cp:coreProperties>
</file>