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9057-D071-4CD7-AD66-ADCE8360A8C8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3FB59D-43EC-4E14-8231-C858C1FAA3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9057-D071-4CD7-AD66-ADCE8360A8C8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B59D-43EC-4E14-8231-C858C1FAA3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9057-D071-4CD7-AD66-ADCE8360A8C8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B59D-43EC-4E14-8231-C858C1FAA3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9057-D071-4CD7-AD66-ADCE8360A8C8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B59D-43EC-4E14-8231-C858C1FAA3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9057-D071-4CD7-AD66-ADCE8360A8C8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B59D-43EC-4E14-8231-C858C1FAA3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9057-D071-4CD7-AD66-ADCE8360A8C8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B59D-43EC-4E14-8231-C858C1FAA3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9057-D071-4CD7-AD66-ADCE8360A8C8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B59D-43EC-4E14-8231-C858C1FAA3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9057-D071-4CD7-AD66-ADCE8360A8C8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B59D-43EC-4E14-8231-C858C1FAA3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9057-D071-4CD7-AD66-ADCE8360A8C8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B59D-43EC-4E14-8231-C858C1FAA3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9057-D071-4CD7-AD66-ADCE8360A8C8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B59D-43EC-4E14-8231-C858C1FAA3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9057-D071-4CD7-AD66-ADCE8360A8C8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B59D-43EC-4E14-8231-C858C1FAA3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AC5C9057-D071-4CD7-AD66-ADCE8360A8C8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03FB59D-43EC-4E14-8231-C858C1FAA37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04800"/>
            <a:ext cx="7315200" cy="996849"/>
          </a:xfrm>
        </p:spPr>
        <p:txBody>
          <a:bodyPr/>
          <a:lstStyle/>
          <a:p>
            <a:pPr algn="r"/>
            <a:r>
              <a:rPr lang="en-US" dirty="0" smtClean="0"/>
              <a:t>AP Human Geography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2819400"/>
            <a:ext cx="7315200" cy="1144632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Welcome to Boot Camp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35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152401"/>
            <a:ext cx="7315200" cy="1143000"/>
          </a:xfrm>
        </p:spPr>
        <p:txBody>
          <a:bodyPr/>
          <a:lstStyle/>
          <a:p>
            <a:pPr algn="r"/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14400" y="1295400"/>
            <a:ext cx="4114800" cy="5147732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Native </a:t>
            </a:r>
            <a:r>
              <a:rPr lang="en-US" sz="3200" dirty="0" smtClean="0"/>
              <a:t>Coloradan </a:t>
            </a:r>
          </a:p>
          <a:p>
            <a:pPr lvl="1"/>
            <a:r>
              <a:rPr lang="en-US" sz="2600" dirty="0" smtClean="0"/>
              <a:t>Born and raised in Denver</a:t>
            </a:r>
            <a:endParaRPr lang="en-US" sz="2600" dirty="0"/>
          </a:p>
          <a:p>
            <a:endParaRPr lang="en-US" sz="2800" dirty="0"/>
          </a:p>
          <a:p>
            <a:r>
              <a:rPr lang="en-US" sz="2800" dirty="0"/>
              <a:t>Graduated from:</a:t>
            </a:r>
          </a:p>
          <a:p>
            <a:pPr lvl="1"/>
            <a:r>
              <a:rPr lang="en-US" sz="2600" dirty="0"/>
              <a:t>Notre Dame Catholic</a:t>
            </a:r>
          </a:p>
          <a:p>
            <a:pPr lvl="1"/>
            <a:r>
              <a:rPr lang="en-US" sz="2600" dirty="0"/>
              <a:t>Mullen High School</a:t>
            </a:r>
          </a:p>
          <a:p>
            <a:pPr lvl="1"/>
            <a:r>
              <a:rPr lang="en-US" sz="2600" dirty="0" smtClean="0"/>
              <a:t>University </a:t>
            </a:r>
            <a:r>
              <a:rPr lang="en-US" sz="2600" dirty="0"/>
              <a:t>of Northern Colorado</a:t>
            </a:r>
          </a:p>
          <a:p>
            <a:pPr lvl="1"/>
            <a:r>
              <a:rPr lang="en-US" sz="2600" dirty="0" smtClean="0"/>
              <a:t>University </a:t>
            </a:r>
            <a:r>
              <a:rPr lang="en-US" sz="2600" dirty="0"/>
              <a:t>of Colorado – Denver</a:t>
            </a:r>
          </a:p>
          <a:p>
            <a:pPr lvl="1"/>
            <a:endParaRPr lang="en-US" sz="2400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81728" y="1281113"/>
            <a:ext cx="3566160" cy="511968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6" name="Picture 2" descr="C:\Users\dvaldez\Downloads\20170725_1356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95400"/>
            <a:ext cx="2895600" cy="514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72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classreport.org/usa/co/englewood/cchs/school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9600"/>
            <a:ext cx="3124200" cy="215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152401"/>
            <a:ext cx="7315200" cy="1143000"/>
          </a:xfrm>
        </p:spPr>
        <p:txBody>
          <a:bodyPr/>
          <a:lstStyle/>
          <a:p>
            <a:pPr algn="r"/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14400" y="1295400"/>
            <a:ext cx="3566160" cy="5041392"/>
          </a:xfrm>
        </p:spPr>
        <p:txBody>
          <a:bodyPr>
            <a:normAutofit/>
          </a:bodyPr>
          <a:lstStyle/>
          <a:p>
            <a:pPr lvl="1"/>
            <a:endParaRPr lang="en-US" sz="2400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81728" y="1281113"/>
            <a:ext cx="3566160" cy="5119687"/>
          </a:xfrm>
        </p:spPr>
        <p:txBody>
          <a:bodyPr>
            <a:normAutofit/>
          </a:bodyPr>
          <a:lstStyle/>
          <a:p>
            <a:r>
              <a:rPr lang="en-US" sz="3200" dirty="0"/>
              <a:t>Taught at:</a:t>
            </a:r>
          </a:p>
          <a:p>
            <a:pPr lvl="1"/>
            <a:r>
              <a:rPr lang="en-US" sz="2400" dirty="0"/>
              <a:t>Manual </a:t>
            </a:r>
            <a:r>
              <a:rPr lang="en-US" sz="2400" dirty="0" smtClean="0"/>
              <a:t>HS (2 </a:t>
            </a:r>
            <a:r>
              <a:rPr lang="en-US" sz="2400" dirty="0" err="1" smtClean="0"/>
              <a:t>yrs</a:t>
            </a:r>
            <a:r>
              <a:rPr lang="en-US" sz="2400" dirty="0" smtClean="0"/>
              <a:t>)</a:t>
            </a:r>
            <a:endParaRPr lang="en-US" sz="2400" dirty="0"/>
          </a:p>
          <a:p>
            <a:pPr lvl="1"/>
            <a:r>
              <a:rPr lang="en-US" sz="2400" dirty="0"/>
              <a:t>Englewood </a:t>
            </a:r>
            <a:r>
              <a:rPr lang="en-US" sz="2400" dirty="0" smtClean="0"/>
              <a:t>HS (1 </a:t>
            </a:r>
            <a:r>
              <a:rPr lang="en-US" sz="2400" dirty="0" err="1" smtClean="0"/>
              <a:t>yr</a:t>
            </a:r>
            <a:r>
              <a:rPr lang="en-US" sz="2400" dirty="0" smtClean="0"/>
              <a:t>)</a:t>
            </a:r>
            <a:endParaRPr lang="en-US" sz="2400" dirty="0"/>
          </a:p>
          <a:p>
            <a:pPr lvl="1"/>
            <a:r>
              <a:rPr lang="en-US" sz="2400" dirty="0"/>
              <a:t>Cherry </a:t>
            </a:r>
            <a:r>
              <a:rPr lang="en-US" sz="2400" dirty="0" smtClean="0"/>
              <a:t>Creek HS (20 </a:t>
            </a:r>
            <a:r>
              <a:rPr lang="en-US" sz="2400" dirty="0" err="1" smtClean="0"/>
              <a:t>yrs</a:t>
            </a:r>
            <a:r>
              <a:rPr lang="en-US" sz="2400" dirty="0" smtClean="0"/>
              <a:t>)</a:t>
            </a:r>
          </a:p>
          <a:p>
            <a:pPr marL="320040" lvl="1" indent="0">
              <a:buNone/>
            </a:pPr>
            <a:endParaRPr lang="en-US" sz="2400" dirty="0" smtClean="0"/>
          </a:p>
          <a:p>
            <a:r>
              <a:rPr lang="en-US" sz="2600" dirty="0" smtClean="0"/>
              <a:t>Also worked at:</a:t>
            </a:r>
          </a:p>
          <a:p>
            <a:pPr lvl="1"/>
            <a:r>
              <a:rPr lang="en-US" sz="2400" dirty="0" err="1" smtClean="0"/>
              <a:t>Ingenius</a:t>
            </a:r>
            <a:r>
              <a:rPr lang="en-US" sz="2400" dirty="0"/>
              <a:t> </a:t>
            </a:r>
            <a:r>
              <a:rPr lang="en-US" sz="2400" dirty="0" smtClean="0"/>
              <a:t>– a defunct educational internet company</a:t>
            </a:r>
            <a:endParaRPr lang="en-US" sz="2400" dirty="0"/>
          </a:p>
          <a:p>
            <a:endParaRPr lang="en-US" dirty="0"/>
          </a:p>
        </p:txBody>
      </p:sp>
      <p:pic>
        <p:nvPicPr>
          <p:cNvPr id="2052" name="Picture 4" descr="http://coloradopreservation.org/crsurvey/schools/images/hs_1950_englewoodhig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312467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334096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53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41303"/>
            <a:ext cx="7315200" cy="1154097"/>
          </a:xfrm>
        </p:spPr>
        <p:txBody>
          <a:bodyPr/>
          <a:lstStyle/>
          <a:p>
            <a:pPr algn="r"/>
            <a:r>
              <a:rPr lang="en-US" dirty="0" smtClean="0"/>
              <a:t>My Geography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448555"/>
            <a:ext cx="4023360" cy="4888237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Geography Teacher 23 years</a:t>
            </a:r>
          </a:p>
          <a:p>
            <a:endParaRPr lang="en-US" sz="2200" dirty="0" smtClean="0"/>
          </a:p>
          <a:p>
            <a:r>
              <a:rPr lang="en-US" sz="3000" dirty="0"/>
              <a:t>AP Human </a:t>
            </a:r>
            <a:r>
              <a:rPr lang="en-US" sz="3000" dirty="0" smtClean="0"/>
              <a:t>Geography</a:t>
            </a:r>
            <a:endParaRPr lang="en-US" sz="3000" dirty="0"/>
          </a:p>
          <a:p>
            <a:pPr lvl="1"/>
            <a:r>
              <a:rPr lang="en-US" sz="3000" dirty="0"/>
              <a:t>Teacher – 14 years</a:t>
            </a:r>
          </a:p>
          <a:p>
            <a:pPr lvl="1"/>
            <a:r>
              <a:rPr lang="en-US" sz="3000" dirty="0"/>
              <a:t>Reader/Table Leader – 11 years</a:t>
            </a:r>
          </a:p>
          <a:p>
            <a:pPr lvl="1"/>
            <a:r>
              <a:rPr lang="en-US" sz="3000" dirty="0" smtClean="0"/>
              <a:t>Question Writer</a:t>
            </a:r>
          </a:p>
          <a:p>
            <a:pPr lvl="1"/>
            <a:r>
              <a:rPr lang="en-US" sz="3000" dirty="0" smtClean="0"/>
              <a:t>Consultant for AP Teacher Community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/>
          </a:p>
          <a:p>
            <a:endParaRPr lang="en-US" sz="3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2133600"/>
            <a:ext cx="400526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7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41303"/>
            <a:ext cx="7315200" cy="1154097"/>
          </a:xfrm>
        </p:spPr>
        <p:txBody>
          <a:bodyPr/>
          <a:lstStyle/>
          <a:p>
            <a:pPr algn="r"/>
            <a:r>
              <a:rPr lang="en-US" dirty="0" smtClean="0"/>
              <a:t>My Geography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448555"/>
            <a:ext cx="4023360" cy="4888237"/>
          </a:xfrm>
        </p:spPr>
        <p:txBody>
          <a:bodyPr>
            <a:normAutofit/>
          </a:bodyPr>
          <a:lstStyle/>
          <a:p>
            <a:pPr lvl="1"/>
            <a:endParaRPr lang="en-US" sz="2800" dirty="0" smtClean="0"/>
          </a:p>
          <a:p>
            <a:pPr lvl="1"/>
            <a:endParaRPr lang="en-US" sz="2800" dirty="0"/>
          </a:p>
          <a:p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81728" y="1447800"/>
            <a:ext cx="4005072" cy="4891087"/>
          </a:xfrm>
        </p:spPr>
        <p:txBody>
          <a:bodyPr>
            <a:normAutofit/>
          </a:bodyPr>
          <a:lstStyle/>
          <a:p>
            <a:r>
              <a:rPr lang="en-US" sz="3000" dirty="0" smtClean="0"/>
              <a:t>Other Experience</a:t>
            </a:r>
          </a:p>
          <a:p>
            <a:pPr lvl="1"/>
            <a:r>
              <a:rPr lang="en-US" sz="2800" dirty="0" smtClean="0"/>
              <a:t>Contributing Writer APHG Review book</a:t>
            </a:r>
          </a:p>
          <a:p>
            <a:pPr lvl="1"/>
            <a:r>
              <a:rPr lang="en-US" sz="2800" dirty="0" smtClean="0"/>
              <a:t>Presenter at several conferences</a:t>
            </a:r>
          </a:p>
          <a:p>
            <a:pPr lvl="1"/>
            <a:r>
              <a:rPr lang="en-US" sz="2800" dirty="0" smtClean="0"/>
              <a:t>Question writer, iScore5</a:t>
            </a:r>
          </a:p>
          <a:p>
            <a:pPr lvl="1"/>
            <a:r>
              <a:rPr lang="en-US" sz="2800" dirty="0" smtClean="0"/>
              <a:t>COGA Teacher Consultant, Question writer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19050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30694"/>
            <a:ext cx="3251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pageoalliance.org/wp-content/uploads/2015/04/iScore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572000"/>
            <a:ext cx="19526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99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7503"/>
            <a:ext cx="7315200" cy="1154097"/>
          </a:xfrm>
        </p:spPr>
        <p:txBody>
          <a:bodyPr/>
          <a:lstStyle/>
          <a:p>
            <a:pPr algn="r"/>
            <a:r>
              <a:rPr lang="en-US" dirty="0" smtClean="0"/>
              <a:t>My Family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81728" y="1447800"/>
            <a:ext cx="3566160" cy="5181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Wife - Julie</a:t>
            </a:r>
          </a:p>
          <a:p>
            <a:pPr lvl="1"/>
            <a:r>
              <a:rPr lang="en-US" sz="3000" dirty="0" smtClean="0"/>
              <a:t>Married 23 years</a:t>
            </a:r>
          </a:p>
          <a:p>
            <a:pPr lvl="1"/>
            <a:endParaRPr lang="en-US" sz="2000" dirty="0" smtClean="0"/>
          </a:p>
          <a:p>
            <a:r>
              <a:rPr lang="en-US" sz="3200" dirty="0" smtClean="0"/>
              <a:t>Son - Ben</a:t>
            </a:r>
          </a:p>
          <a:p>
            <a:pPr lvl="2"/>
            <a:r>
              <a:rPr lang="en-US" sz="2800" dirty="0" smtClean="0"/>
              <a:t>2014 Creek grad</a:t>
            </a:r>
          </a:p>
          <a:p>
            <a:pPr lvl="2"/>
            <a:endParaRPr lang="en-US" sz="2000" dirty="0" smtClean="0"/>
          </a:p>
          <a:p>
            <a:r>
              <a:rPr lang="en-US" sz="3200" dirty="0" smtClean="0"/>
              <a:t>Daughter - Andie</a:t>
            </a:r>
          </a:p>
          <a:p>
            <a:pPr lvl="1"/>
            <a:r>
              <a:rPr lang="en-US" sz="3000" dirty="0" smtClean="0"/>
              <a:t>2017 Creek grad</a:t>
            </a:r>
          </a:p>
          <a:p>
            <a:pPr lvl="1"/>
            <a:endParaRPr lang="en-US" sz="2000" dirty="0" smtClean="0"/>
          </a:p>
          <a:p>
            <a:r>
              <a:rPr lang="en-US" sz="3200" dirty="0" smtClean="0"/>
              <a:t>Dog - </a:t>
            </a:r>
            <a:r>
              <a:rPr lang="en-US" sz="3200" dirty="0" err="1" smtClean="0"/>
              <a:t>Chewie</a:t>
            </a:r>
            <a:endParaRPr lang="en-US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1" r="12879"/>
          <a:stretch/>
        </p:blipFill>
        <p:spPr bwMode="auto">
          <a:xfrm>
            <a:off x="1600200" y="3962400"/>
            <a:ext cx="27432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60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41303"/>
            <a:ext cx="7315200" cy="1154097"/>
          </a:xfrm>
        </p:spPr>
        <p:txBody>
          <a:bodyPr/>
          <a:lstStyle/>
          <a:p>
            <a:pPr algn="r"/>
            <a:r>
              <a:rPr lang="en-US" dirty="0" smtClean="0"/>
              <a:t>My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295400"/>
            <a:ext cx="4099560" cy="533089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Type 2 Diabetes</a:t>
            </a:r>
          </a:p>
          <a:p>
            <a:pPr lvl="1"/>
            <a:r>
              <a:rPr lang="en-US" sz="3000" dirty="0" smtClean="0"/>
              <a:t>Stress, lack of exercise, and inconsistent eating patterns raise my blood sugar.</a:t>
            </a:r>
          </a:p>
          <a:p>
            <a:pPr lvl="1"/>
            <a:endParaRPr lang="en-US" sz="2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81728" y="1295400"/>
            <a:ext cx="4081272" cy="5334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Because of this:</a:t>
            </a:r>
          </a:p>
          <a:p>
            <a:pPr lvl="2"/>
            <a:r>
              <a:rPr lang="en-US" sz="2800" dirty="0" smtClean="0"/>
              <a:t>I have to eat on time – 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period</a:t>
            </a:r>
          </a:p>
          <a:p>
            <a:pPr lvl="2"/>
            <a:endParaRPr lang="en-US" sz="2000" dirty="0" smtClean="0"/>
          </a:p>
          <a:p>
            <a:pPr lvl="2"/>
            <a:r>
              <a:rPr lang="en-US" sz="2800" dirty="0" smtClean="0"/>
              <a:t>You should not expect to drop in without an appointment.</a:t>
            </a:r>
          </a:p>
          <a:p>
            <a:pPr lvl="2"/>
            <a:endParaRPr lang="en-US" sz="2000" dirty="0" smtClean="0"/>
          </a:p>
          <a:p>
            <a:pPr lvl="2"/>
            <a:r>
              <a:rPr lang="en-US" sz="2800" dirty="0" smtClean="0"/>
              <a:t>I don’t do much work at home.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6595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1291</TotalTime>
  <Words>194</Words>
  <Application>Microsoft Office PowerPoint</Application>
  <PresentationFormat>On-screen Show (4:3)</PresentationFormat>
  <Paragraphs>55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Perspective</vt:lpstr>
      <vt:lpstr>AP Human Geography</vt:lpstr>
      <vt:lpstr>About Me</vt:lpstr>
      <vt:lpstr>About Me</vt:lpstr>
      <vt:lpstr>My Geography Experience</vt:lpstr>
      <vt:lpstr>My Geography Experience</vt:lpstr>
      <vt:lpstr>My Family</vt:lpstr>
      <vt:lpstr>My Issues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Human Geography</dc:title>
  <dc:creator>Administrator</dc:creator>
  <cp:lastModifiedBy>Administrator</cp:lastModifiedBy>
  <cp:revision>13</cp:revision>
  <dcterms:created xsi:type="dcterms:W3CDTF">2017-07-30T18:22:46Z</dcterms:created>
  <dcterms:modified xsi:type="dcterms:W3CDTF">2017-07-31T15:54:24Z</dcterms:modified>
</cp:coreProperties>
</file>